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3" r:id="rId4"/>
    <p:sldId id="258" r:id="rId5"/>
    <p:sldId id="264" r:id="rId6"/>
    <p:sldId id="259" r:id="rId7"/>
    <p:sldId id="265" r:id="rId8"/>
    <p:sldId id="261" r:id="rId9"/>
    <p:sldId id="266" r:id="rId10"/>
    <p:sldId id="262" r:id="rId11"/>
    <p:sldId id="267" r:id="rId12"/>
    <p:sldId id="260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CFDF1-8F65-440C-9E01-2E7E50E9B51A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71760-0881-471A-A4A4-3F674472CD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02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71760-0881-471A-A4A4-3F674472CDE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83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32F56-87D9-4D70-9AA0-08E546DDD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FE82C6-3069-4F9B-B6C9-4BE0B36F7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CB8B912-1EC5-4D1C-A069-3BC8B19FD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8E19CCF-4657-4553-B1F7-20B3DA221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7B10528-A434-4E2A-963E-96A5970EE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3100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899C9D-A6CF-4A61-8296-359069AEF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7DF77CC2-7222-4CA1-8D8F-033E93583C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EDC53A9-15E7-44DE-9182-2679FCA09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B1FE9AB-358F-4DD8-BA83-1467F27A1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CCBF823-1363-4977-BB75-7D841BC9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4148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BA5528C-420A-46B6-84B6-5D38505E6C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A615C0F7-FE8C-4F5D-BF13-11ECED7CF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08F1247-9975-4E3C-882B-60C96AEBF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ECCE493-223F-499A-AAF3-47AECE44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C69461C-27B6-4A28-BF4E-48CFAD73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445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BF29A5-3B0A-4FAB-AB0A-7CACB015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19051E-1607-4CEE-A6F0-606555FD4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F747C1F-5E14-4033-A963-67B7BDCDD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293F477-CFBF-4121-913A-16F75130C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5FBE985-0A1A-4F84-9065-C0B30BDCB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273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EBEAEC-8C53-47EE-8D92-7FB7936C4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A49B197-32A4-4988-BEE3-06F3980D3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6680BA4-6A5C-49CC-9A46-3495D6DC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1DAD148-409D-4008-9D74-D81EF1A4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02E98D7-5CB3-4D8E-A876-1DA21165C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014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67385-DE64-449B-ACFB-539EB5C61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0173372-3359-4E1A-9782-6B3D027CB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1BECAEF9-EEAE-4F84-B8FF-2436E51672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3F5E9FE-D7F2-468C-8367-19C93413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54C92F6-38DC-4B6E-825B-8A7077529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3E04E4B-4AA5-483E-BA9E-952BC858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204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09A488-9689-4BB8-8C09-52D94D28D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2302271-4470-45AE-900F-DFC6E18E4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A0678D5-8B00-4FEB-9D00-897D91672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3BB7212-E6E3-4611-BDA5-8097018ED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9AE3EA8-FEC4-4DE9-8F57-EA13DD6931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AE3DBD0B-3EBD-4DC1-836E-C2880A62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BCF0E1AA-8AC7-4C4A-A115-B747EB44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AB67251F-71A5-4E45-B079-19B20D0D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7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6EB5F4-B46A-4DC5-B234-89D27BE26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1685EA6-21C9-4486-99CD-BF95F55B5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9A20414-DF55-4A85-AA62-2E0CDFB0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1378582-149A-48DF-ABB2-EDFF23DB4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921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9C3B2A5-37BF-4F0E-B9CC-E456EE94F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86B6C442-E884-4C5A-AB74-6321BA8C2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A9CD4B0-4AF0-4063-9ECB-5BF457B4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944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F35FC1-F88C-45A9-9D0D-8FBD192ED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1559F7C-F9F3-491B-93F7-01C8EC685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C6B7CA4-9C96-473B-BF75-CF435A815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89CDEBF-9249-4515-84E9-712248453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2D2FE39-3EA6-46E8-9BD7-29133C32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0AF0B3A3-A3C9-4251-A6EB-12C5116F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577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179917-0971-4792-90C3-B96202899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D6852E49-B6A3-4BFC-8DC1-B0747989BF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CE7517DE-6356-4FD7-BB34-1296D27D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FB3C296-0526-417D-8B71-38090E41A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DE8C532-3DE1-42A9-888E-09674EFD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8401559-D92C-4F2F-81A4-F1B59F8D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78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3E910F7-B396-4316-B2F7-8983C1AB2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0A4DF63-A845-4AF0-A3B6-617E6284C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5B907EF-83A2-4529-AEA3-C9852AE56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52243-ED50-489E-AEA7-CFB32CAC8272}" type="datetimeFigureOut">
              <a:rPr lang="pt-BR" smtClean="0"/>
              <a:t>28/03/2022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546FEAD-41B9-4B00-9AEA-BC0E675E5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1B438BE-9031-413C-BFE7-89F819726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003A0-5FC2-4D27-84D5-1C99EDEDFE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907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8FBBB9-EE24-4E36-8DFE-9354EF865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App de receitas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7DDBF4-1D0A-4E52-A9FA-53797723A9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Gênesis Pereira Henriques</a:t>
            </a:r>
          </a:p>
        </p:txBody>
      </p:sp>
    </p:spTree>
    <p:extLst>
      <p:ext uri="{BB962C8B-B14F-4D97-AF65-F5344CB8AC3E}">
        <p14:creationId xmlns:p14="http://schemas.microsoft.com/office/powerpoint/2010/main" val="3855894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8A4F54-E656-4316-886C-3FA8FE35E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3AAF832-9139-4E91-87B0-9ABB5F60C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>
                <a:latin typeface="Calibri" panose="020F0502020204030204" pitchFamily="34" charset="0"/>
              </a:rPr>
              <a:t>Tela de explorar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ser possivel escolher exibir comidas por tipo de ingrediente, local de origem e me surpreenda.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ser possível escolher exibir bebidas por ingrediente e me surpreenda.</a:t>
            </a:r>
          </a:p>
          <a:p>
            <a:endParaRPr lang="pt" sz="1800" dirty="0">
              <a:latin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</a:rPr>
              <a:t>Tela de perfil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exibir o e-mail e nome do usuário.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existir um botão que leve para as receitas feitas.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existir um botão que leve para as receitas favoritadas.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existir um botão que a tela de editar perfil.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existir um botão  saia do app.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5465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7">
            <a:extLst>
              <a:ext uri="{FF2B5EF4-FFF2-40B4-BE49-F238E27FC236}">
                <a16:creationId xmlns:a16="http://schemas.microsoft.com/office/drawing/2014/main" id="{9E90EB45-EEE9-4563-8179-65EF62AE0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2764D22-64DE-4A8E-A740-790DB95D9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33" y="1689781"/>
            <a:ext cx="5372100" cy="3478437"/>
          </a:xfrm>
          <a:prstGeom prst="rect">
            <a:avLst/>
          </a:prstGeom>
        </p:spPr>
      </p:pic>
      <p:sp>
        <p:nvSpPr>
          <p:cNvPr id="23" name="Rectangle 19">
            <a:extLst>
              <a:ext uri="{FF2B5EF4-FFF2-40B4-BE49-F238E27FC236}">
                <a16:creationId xmlns:a16="http://schemas.microsoft.com/office/drawing/2014/main" id="{23D0EF74-AD1E-4FD9-914D-8EC9058EB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757D301-74C9-44D5-A6C1-6C149D68F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6" y="1689781"/>
            <a:ext cx="5372099" cy="347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924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0BFFC-F520-47D1-B590-91585B736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Rotas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E42A4E8-218A-43C9-9701-FA7A15B8F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pt-BR" sz="1800" dirty="0">
                <a:latin typeface="Calibri" panose="020F0502020204030204" pitchFamily="34" charset="0"/>
              </a:rPr>
              <a:t>Tela de login: /;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principal de receitas de comidas: /comidas;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principal de receitas de bebidas: /bebidas;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detalhes de uma receita de comida: /comidas/{id-da-receita};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detalhes de uma receita de bebida: /bebidas/{id-da-receita};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receita em processo de comida: /comidas/{id-da-receita}/in-progress;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receita em processo de bebida: /bebidas/{id-da-receita}/in-progress;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explorar: /explorar;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 comidas: /explorar/comidas;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 bebidas: /explorar/bebidas;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 comidas por ingrediente: /explorar/comidas/ingredientes;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 bebidas por ingrediente: /explorar/bebidas/ingredientes;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explorar comidas por local de origem: /explorar/comidas/area;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perfil: /perfil;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receitas feitas: /receitas-feitas;</a:t>
            </a:r>
          </a:p>
          <a:p>
            <a:r>
              <a:rPr lang="pt-BR" sz="1800" dirty="0">
                <a:latin typeface="Calibri" panose="020F0502020204030204" pitchFamily="34" charset="0"/>
              </a:rPr>
              <a:t>Tela de receitas favoritas: /receitas-favoritas.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485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AAF7FE-DDB5-4523-B866-1110910D4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E9ED51C-A74F-4003-BD3B-2ABDD2678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>
                <a:latin typeface="Calibri" panose="020F0502020204030204" pitchFamily="34" charset="0"/>
              </a:rPr>
              <a:t>Barra de navegação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existir uma barra de navegação inferior em todas as telas.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A barra de navegação deve ter um ícone de bebidas, que leva para a tela de bebidas.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A barra de navegação deve ter um ícone de comidas, que leva para a tela de comidas.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4 - A barra de navegação deve ter um ícone de explorar, que leva para a tela de explorar.</a:t>
            </a:r>
          </a:p>
          <a:p>
            <a:endParaRPr lang="pt-BR" dirty="0"/>
          </a:p>
          <a:p>
            <a:r>
              <a:rPr lang="pt-BR" sz="2400" dirty="0">
                <a:latin typeface="Calibri" panose="020F0502020204030204" pitchFamily="34" charset="0"/>
              </a:rPr>
              <a:t>Tela de login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A tela de login dever ter os inputs de e-mail e senha.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A tela de login deve ter os botões de entrar  e cadastrar.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O login só é permitido se o usuário estiver cadastrado.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9343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68731B7-3FF5-4685-8944-C7B7130C4E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7" r="18766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12" name="Imagem 11" descr="Uma imagem com texto&#10;&#10;Descrição gerada automaticamente">
            <a:extLst>
              <a:ext uri="{FF2B5EF4-FFF2-40B4-BE49-F238E27FC236}">
                <a16:creationId xmlns:a16="http://schemas.microsoft.com/office/drawing/2014/main" id="{4B2B1B00-FF28-4160-A5C6-392790F66A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9" r="18513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53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B63DCD-26A1-42B3-8E91-B7DD9FA6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E568BA2-ECDC-4B53-8425-2F6E908E0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>
                <a:latin typeface="Calibri" panose="020F0502020204030204" pitchFamily="34" charset="0"/>
              </a:rPr>
              <a:t>Tela de cadastro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A tela de cadastro dever ter os inputs de nome, e-mail e senha.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A tela de cadastro deve ter os botões de cadastrar.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Todos os campos devem ser preenchidos.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4 - A senha deve ter no mínimo 6 caracters.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5 - O e-mail deve ser valido.</a:t>
            </a:r>
          </a:p>
          <a:p>
            <a:endParaRPr lang="pt" sz="1800" dirty="0">
              <a:latin typeface="Calibri" panose="020F0502020204030204" pitchFamily="34" charset="0"/>
            </a:endParaRPr>
          </a:p>
          <a:p>
            <a:r>
              <a:rPr lang="pt-BR" sz="2600" dirty="0">
                <a:latin typeface="Calibri" panose="020F0502020204030204" pitchFamily="34" charset="0"/>
              </a:rPr>
              <a:t>Tela de comida/bebida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exibir as receitas divididas individualmente por cards.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ter um ícone de filtro no lado esquerdo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Cada card deve exibir a imagem da receita, o nome da receita, o nome do usuário,</a:t>
            </a:r>
          </a:p>
          <a:p>
            <a:r>
              <a:rPr lang="pt-BR" sz="1800" dirty="0">
                <a:latin typeface="Calibri" panose="020F0502020204030204" pitchFamily="34" charset="0"/>
              </a:rPr>
              <a:t>íconede favoritar e íconede compartilhar.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4 - A senha deve ter no mínimo 6 caracters.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5 - O e-mail deve ser valido.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8408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5742E4-DA8F-462C-9EC3-2246599964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7" r="19216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8" name="Imagem 7" descr="Uma imagem com texto, aparelho, captura de ecrã, eletrodoméstico&#10;&#10;Descrição gerada automaticamente">
            <a:extLst>
              <a:ext uri="{FF2B5EF4-FFF2-40B4-BE49-F238E27FC236}">
                <a16:creationId xmlns:a16="http://schemas.microsoft.com/office/drawing/2014/main" id="{F27CA44C-18CE-4030-97BE-7DF90FB2E3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8" r="18274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61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CF5CA-5155-46BB-8A13-2A46128C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5E6E58E-F205-4B76-96E6-D719958DA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sz="2600" dirty="0">
                <a:latin typeface="Calibri" panose="020F0502020204030204" pitchFamily="34" charset="0"/>
              </a:rPr>
              <a:t>Tela de detalhes da receita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exibir o nome da receita no topo da pagina.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A imagem da receita deve ficar de fundo.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O card da receita deve exibir o nome da receita, o ingrediente, modo de preparo, ícone de favoritar, video e se é alcoólica ou não.</a:t>
            </a:r>
          </a:p>
          <a:p>
            <a:endParaRPr lang="pt" sz="1800" dirty="0">
              <a:latin typeface="Calibri" panose="020F0502020204030204" pitchFamily="34" charset="0"/>
            </a:endParaRPr>
          </a:p>
          <a:p>
            <a:r>
              <a:rPr lang="pt-BR" sz="2600" dirty="0">
                <a:latin typeface="Calibri" panose="020F0502020204030204" pitchFamily="34" charset="0"/>
              </a:rPr>
              <a:t>Tela de receita em processo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exibir o nome da receita no topo da pagina.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A imagem da receita deve ficar de fundo.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O card da receita deve exibir o nome da receita, o ingrediente, modo de preparo, ícone de favoritar, video e se é alcoólica ou não.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4 - O usuário deve por marcar os ingredientes que ele já tem.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5 - Deve existir um botão de finalizar receita.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7688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3DB0430-6652-4CE2-A8ED-4F8EBB784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15" r="18348"/>
          <a:stretch/>
        </p:blipFill>
        <p:spPr>
          <a:xfrm>
            <a:off x="637877" y="643467"/>
            <a:ext cx="5372099" cy="557106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DC7683F-76F7-4D7A-BCBF-93E5C7E2F2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16" r="18347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75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77FD73-BDF8-466F-B7C3-3BCBE7F6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75A7E02-2B37-46C2-9498-FA4E3756A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>
                <a:latin typeface="Calibri" panose="020F0502020204030204" pitchFamily="34" charset="0"/>
              </a:rPr>
              <a:t>Tela de receita feitas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ser possível escolher exibir comidas, bebidas ou ambos.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exibir as receitas divididas individualmente por cards.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Cada card deve exibir a imagem da receita, o nome da receita, área, categoria, data, tags,</a:t>
            </a:r>
          </a:p>
          <a:p>
            <a:r>
              <a:rPr lang="pt-BR" sz="1800" dirty="0">
                <a:latin typeface="Calibri" panose="020F0502020204030204" pitchFamily="34" charset="0"/>
              </a:rPr>
              <a:t>ícone de favoritar e ícone de compartilhar.</a:t>
            </a:r>
          </a:p>
          <a:p>
            <a:endParaRPr lang="pt" sz="1800" dirty="0">
              <a:latin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</a:rPr>
              <a:t>Tela de receita favoritas</a:t>
            </a:r>
          </a:p>
          <a:p>
            <a:r>
              <a:rPr lang="pt-BR" sz="1800" dirty="0">
                <a:latin typeface="Calibri" panose="020F0502020204030204" pitchFamily="34" charset="0"/>
              </a:rPr>
              <a:t>1 - Deve ser possível escolher exibir comidas, bebidas ou ambos.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2 - Deve exibir as receitas divididasindividualmente por cards.</a:t>
            </a:r>
          </a:p>
          <a:p>
            <a:r>
              <a:rPr lang="pt-BR" sz="1800" dirty="0">
                <a:latin typeface="Calibri" panose="020F0502020204030204" pitchFamily="34" charset="0"/>
              </a:rPr>
              <a:t>3 - Cada card deve exibir a imagem da receita, o nome da receita, área, categoria,</a:t>
            </a:r>
          </a:p>
          <a:p>
            <a:r>
              <a:rPr lang="pt-BR" sz="1800" dirty="0">
                <a:latin typeface="Calibri" panose="020F0502020204030204" pitchFamily="34" charset="0"/>
              </a:rPr>
              <a:t>ícone de favoritar e ícone de compartilhar.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7925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213DD96-E0D9-48A5-B03D-CD5733AF10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7" r="18036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4" name="Imagem 3" descr="Uma imagem com texto, aparelho, captura de ecrã, eletrodoméstico&#10;&#10;Descrição gerada automaticamente">
            <a:extLst>
              <a:ext uri="{FF2B5EF4-FFF2-40B4-BE49-F238E27FC236}">
                <a16:creationId xmlns:a16="http://schemas.microsoft.com/office/drawing/2014/main" id="{EABD1C48-BCBD-4257-B43F-46E9AEDFF7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r="19905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095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811</Words>
  <Application>Microsoft Office PowerPoint</Application>
  <PresentationFormat>Ecrã Panorâmico</PresentationFormat>
  <Paragraphs>81</Paragraphs>
  <Slides>12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App de receitas</vt:lpstr>
      <vt:lpstr>Requisitos</vt:lpstr>
      <vt:lpstr>Apresentação do PowerPoint</vt:lpstr>
      <vt:lpstr>Requisitos</vt:lpstr>
      <vt:lpstr>Apresentação do PowerPoint</vt:lpstr>
      <vt:lpstr>Requisitos</vt:lpstr>
      <vt:lpstr>Apresentação do PowerPoint</vt:lpstr>
      <vt:lpstr>Requisitos</vt:lpstr>
      <vt:lpstr>Apresentação do PowerPoint</vt:lpstr>
      <vt:lpstr>Requisitos</vt:lpstr>
      <vt:lpstr>Apresentação do PowerPoint</vt:lpstr>
      <vt:lpstr>Rotas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de receitas</dc:title>
  <dc:creator>GENESIS PEREIRA HENRIQUES</dc:creator>
  <cp:lastModifiedBy>GENESIS PEREIRA HENRIQUES</cp:lastModifiedBy>
  <cp:revision>4</cp:revision>
  <dcterms:created xsi:type="dcterms:W3CDTF">2022-03-28T17:20:30Z</dcterms:created>
  <dcterms:modified xsi:type="dcterms:W3CDTF">2022-03-28T17:52:01Z</dcterms:modified>
</cp:coreProperties>
</file>

<file path=docProps/thumbnail.jpeg>
</file>